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79" r:id="rId5"/>
    <p:sldId id="277" r:id="rId6"/>
    <p:sldId id="276" r:id="rId7"/>
    <p:sldId id="297" r:id="rId8"/>
    <p:sldId id="285" r:id="rId9"/>
    <p:sldId id="284" r:id="rId10"/>
    <p:sldId id="278" r:id="rId11"/>
    <p:sldId id="281" r:id="rId12"/>
    <p:sldId id="282" r:id="rId13"/>
    <p:sldId id="283" r:id="rId14"/>
    <p:sldId id="274" r:id="rId15"/>
    <p:sldId id="275" r:id="rId16"/>
    <p:sldId id="265" r:id="rId17"/>
    <p:sldId id="287" r:id="rId18"/>
    <p:sldId id="288" r:id="rId19"/>
    <p:sldId id="269" r:id="rId20"/>
    <p:sldId id="270" r:id="rId21"/>
    <p:sldId id="271" r:id="rId22"/>
    <p:sldId id="286" r:id="rId23"/>
  </p:sldIdLst>
  <p:sldSz cx="14630400" cy="8229600"/>
  <p:notesSz cx="6858000" cy="9144000"/>
  <p:defaultTextStyle>
    <a:defPPr>
      <a:defRPr lang="en-US"/>
    </a:defPPr>
    <a:lvl1pPr marL="0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44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090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135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181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225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270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314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359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38" d="100"/>
          <a:sy n="38" d="100"/>
        </p:scale>
        <p:origin x="-264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DD18D-35AC-467C-813A-7A958A17D6E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900B3-44AA-4374-928C-C46BD90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044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090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135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181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225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270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314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359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00B3-44AA-4374-928C-C46BD90FB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00B3-44AA-4374-928C-C46BD90FBD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9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00B3-44AA-4374-928C-C46BD90FBD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4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7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2037-E434-48A3-BCB2-60DE2E7B321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B1EB-05EB-4F64-8EB7-9B63FFB11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4630400" cy="2501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30622" tIns="65311" rIns="130622" bIns="65311">
            <a:spAutoFit/>
          </a:bodyPr>
          <a:lstStyle/>
          <a:p>
            <a:pPr lvl="0"/>
            <a:r>
              <a:rPr lang="bn-BD" sz="77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770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77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77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মামুন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304800"/>
            <a:ext cx="1088415" cy="1088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68200" y="14814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599" y="3206859"/>
            <a:ext cx="107442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7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7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ID No. </a:t>
            </a:r>
            <a:r>
              <a:rPr lang="en-US" sz="7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21   Batch-33</a:t>
            </a:r>
          </a:p>
          <a:p>
            <a:pPr lvl="0"/>
            <a:r>
              <a:rPr lang="bn-BD" sz="7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	সিনিয়র শিক্ষক</a:t>
            </a:r>
          </a:p>
          <a:p>
            <a:pPr lvl="0"/>
            <a:r>
              <a:rPr lang="bn-BD" sz="7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	মহজমপুর উচ্চ বিদ্যালয়</a:t>
            </a:r>
          </a:p>
          <a:p>
            <a:pPr lvl="0"/>
            <a:r>
              <a:rPr lang="bn-BD" sz="7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	সোনারগাঁ, নারায়নগঞ্জ।</a:t>
            </a:r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6172200" y="3124200"/>
            <a:ext cx="1752600" cy="163397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8486" y="3166627"/>
            <a:ext cx="68291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= 2,  8,  1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1371600"/>
            <a:ext cx="46041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 = 2, 8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291" y="5182850"/>
            <a:ext cx="66127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 = 2,  8,  8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Curved Up Arrow 21"/>
          <p:cNvSpPr/>
          <p:nvPr/>
        </p:nvSpPr>
        <p:spPr>
          <a:xfrm rot="12782898">
            <a:off x="5046058" y="1362956"/>
            <a:ext cx="3204268" cy="14167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686800" y="1066800"/>
            <a:ext cx="2971800" cy="2386295"/>
          </a:xfrm>
          <a:prstGeom prst="wedgeEllipseCallout">
            <a:avLst>
              <a:gd name="adj1" fmla="val -88359"/>
              <a:gd name="adj2" fmla="val 1181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ইলেক্ট্রন ছাড়বে ১ টি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urved Up Arrow 23"/>
          <p:cNvSpPr/>
          <p:nvPr/>
        </p:nvSpPr>
        <p:spPr>
          <a:xfrm rot="6600781" flipV="1">
            <a:off x="6739061" y="4726986"/>
            <a:ext cx="2297696" cy="10309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991600" y="4395505"/>
            <a:ext cx="2971800" cy="2386295"/>
          </a:xfrm>
          <a:prstGeom prst="wedgeEllipseCallout">
            <a:avLst>
              <a:gd name="adj1" fmla="val -88359"/>
              <a:gd name="adj2" fmla="val 1181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ইলেক্ট্রন লাগবে ৭ টি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304800"/>
            <a:ext cx="1088415" cy="10884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68200" y="14814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5791200" y="3124200"/>
            <a:ext cx="1752600" cy="163397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6291" y="3166627"/>
            <a:ext cx="714610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 = 2,  8,  7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1371600"/>
            <a:ext cx="46041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 = 2, 8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291" y="5182850"/>
            <a:ext cx="66127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 = 2,  8,  8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Curved Up Arrow 21"/>
          <p:cNvSpPr/>
          <p:nvPr/>
        </p:nvSpPr>
        <p:spPr>
          <a:xfrm rot="12782898">
            <a:off x="5046058" y="1362956"/>
            <a:ext cx="3204268" cy="14167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686800" y="1066800"/>
            <a:ext cx="2971800" cy="2386295"/>
          </a:xfrm>
          <a:prstGeom prst="wedgeEllipseCallout">
            <a:avLst>
              <a:gd name="adj1" fmla="val -88359"/>
              <a:gd name="adj2" fmla="val 1181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ইলেক্ট্রন ছাড়বে ৭ টি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urved Up Arrow 23"/>
          <p:cNvSpPr/>
          <p:nvPr/>
        </p:nvSpPr>
        <p:spPr>
          <a:xfrm rot="6600781" flipV="1">
            <a:off x="6739061" y="4726986"/>
            <a:ext cx="2297696" cy="10309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991600" y="4395505"/>
            <a:ext cx="2971800" cy="2386295"/>
          </a:xfrm>
          <a:prstGeom prst="wedgeEllipseCallout">
            <a:avLst>
              <a:gd name="adj1" fmla="val -88359"/>
              <a:gd name="adj2" fmla="val 1181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ইলেক্ট্রন লাগবে ১ টি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304800"/>
            <a:ext cx="1088415" cy="10884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68200" y="14814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1923871"/>
            <a:ext cx="3505200" cy="3200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0400" y="194731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2381071"/>
            <a:ext cx="2514600" cy="2362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58815" y="232831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64877" y="2685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93477" y="361492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0" y="4209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44384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01615" y="39050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29144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38400" y="22286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52600" y="2838271"/>
            <a:ext cx="1606062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71800" y="32192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24000" y="3367275"/>
            <a:ext cx="4572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9800" y="3219271"/>
            <a:ext cx="685800" cy="7004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860323" y="2533471"/>
            <a:ext cx="2514600" cy="2362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299938" y="248071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906000" y="28382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134600" y="376732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689123" y="43622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546123" y="4590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42738" y="40574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707923" y="3066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079523" y="23810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393723" y="2990671"/>
            <a:ext cx="1606062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612923" y="33716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165123" y="3519675"/>
            <a:ext cx="4572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850923" y="3371671"/>
            <a:ext cx="685800" cy="7004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6488723" y="1947317"/>
            <a:ext cx="1219200" cy="3786554"/>
          </a:xfrm>
          <a:prstGeom prst="leftBrac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e 54"/>
          <p:cNvSpPr/>
          <p:nvPr/>
        </p:nvSpPr>
        <p:spPr>
          <a:xfrm flipH="1">
            <a:off x="10515600" y="1923871"/>
            <a:ext cx="1277815" cy="3956538"/>
          </a:xfrm>
          <a:prstGeom prst="leftBrac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11160369" y="108567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4114800" y="3295471"/>
            <a:ext cx="2514600" cy="914400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5358" y="5391596"/>
            <a:ext cx="1452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 smtClean="0"/>
              <a:t>Na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624891" y="5886271"/>
            <a:ext cx="12474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398615" y="5447942"/>
            <a:ext cx="8883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985" y="228600"/>
            <a:ext cx="1088415" cy="108841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2344400" y="14052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65432E-6 L 0.06478 -0.06829 C 0.07835 -0.08276 0.09918 -0.10263 0.12132 -0.1223 C 0.14649 -0.14468 0.16689 -0.16165 0.18154 -0.17226 L 0.25142 -0.22396 " pathEditMode="relative" rAng="-1593903" ptsTypes="FffFF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117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4" grpId="0" animBg="1"/>
      <p:bldP spid="55" grpId="0" animBg="1"/>
      <p:bldP spid="15" grpId="0" animBg="1"/>
      <p:bldP spid="21" grpId="0" animBg="1"/>
      <p:bldP spid="28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2533471"/>
            <a:ext cx="3505200" cy="3200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2990671"/>
            <a:ext cx="2514600" cy="2362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87415" y="293791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93477" y="32954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22077" y="422452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48194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50480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30215" y="45146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95400" y="35240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67000" y="28382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81200" y="3447871"/>
            <a:ext cx="1606062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3828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52600" y="3976875"/>
            <a:ext cx="4572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38400" y="3828871"/>
            <a:ext cx="685800" cy="7004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6717323" y="2556917"/>
            <a:ext cx="1219200" cy="3786554"/>
          </a:xfrm>
          <a:prstGeom prst="leftBrac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e 54"/>
          <p:cNvSpPr/>
          <p:nvPr/>
        </p:nvSpPr>
        <p:spPr>
          <a:xfrm flipH="1">
            <a:off x="10744200" y="2533471"/>
            <a:ext cx="1277815" cy="3956538"/>
          </a:xfrm>
          <a:prstGeom prst="leftBrac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4343400" y="3905071"/>
            <a:ext cx="2514600" cy="914400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3958" y="6001196"/>
            <a:ext cx="10454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/>
              <a:t>Cl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027417" y="6495871"/>
            <a:ext cx="899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805951" y="5886271"/>
            <a:ext cx="5309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5800" y="3447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47800" y="24572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00" y="4590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76400" y="54290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71800" y="54290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962400" y="48194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114800" y="33716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543800" y="2838271"/>
            <a:ext cx="3505200" cy="3200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058400" y="286171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077200" y="3295471"/>
            <a:ext cx="2514600" cy="2362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516815" y="324271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122877" y="36002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351477" y="452932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906000" y="51242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763000" y="5352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59615" y="48194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924800" y="3828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296400" y="31430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610600" y="3752671"/>
            <a:ext cx="1606062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829800" y="41336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382000" y="4281675"/>
            <a:ext cx="4572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9067800" y="4133671"/>
            <a:ext cx="685800" cy="7004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315200" y="37526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153400" y="2762071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391400" y="48956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05800" y="5733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9601200" y="57338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0591800" y="51242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0744200" y="36764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11201400" y="1695271"/>
            <a:ext cx="1084385" cy="9906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185" y="152400"/>
            <a:ext cx="1088415" cy="108841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2420600" y="13290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57 -0.27006 L -0.15896 -0.16608 C -0.15104 -0.14371 -0.13596 -0.11709 -0.11849 -0.09317 C -0.09874 -0.06635 -0.08106 -0.04861 -0.06684 -0.0407 L 1.38889E-6 -4.62963E-6 " pathEditMode="relative" rAng="2246619" ptsTypes="FffFF">
                                      <p:cBhvr>
                                        <p:cTn id="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6" y="15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21" grpId="0" animBg="1"/>
      <p:bldP spid="28" grpId="0"/>
      <p:bldP spid="56" grpId="0"/>
      <p:bldP spid="57" grpId="0"/>
      <p:bldP spid="7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946031"/>
            <a:ext cx="3505200" cy="3200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76600" y="196947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2403231"/>
            <a:ext cx="2514600" cy="2362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35015" y="235047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41077" y="27080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69677" y="36370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42320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1200" y="44606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77815" y="39272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43000" y="29366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14600" y="22508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60431"/>
            <a:ext cx="1606062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00" y="32414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00200" y="3389435"/>
            <a:ext cx="4572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9800" y="3302977"/>
            <a:ext cx="685800" cy="7004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67600" y="1488831"/>
            <a:ext cx="4724400" cy="480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963400" y="3692769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054862" y="1793631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512062" y="5005753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296400" y="6060831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59615" y="5398477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39000" y="3584331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9337431" y="1295400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079523" y="3241431"/>
            <a:ext cx="1606062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298723" y="36224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850923" y="3770435"/>
            <a:ext cx="4572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393723" y="2579077"/>
            <a:ext cx="3118339" cy="2819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985738" y="2479431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855569" y="2878016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31061" y="4306766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421815" y="5017476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214338" y="5070231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393723" y="4460631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911861" y="2373923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288215" y="3317631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442938" y="3622431"/>
            <a:ext cx="996461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61572" y="3126993"/>
            <a:ext cx="1182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21718" y="3642946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69480" y="3097686"/>
            <a:ext cx="1182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26677" y="2779766"/>
            <a:ext cx="1182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25000" y="3613501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061682" y="2936631"/>
            <a:ext cx="5309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96186" y="6899031"/>
            <a:ext cx="982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endParaRPr lang="en-US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294006" y="6981791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endParaRPr lang="en-US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Left Bracket 49"/>
          <p:cNvSpPr/>
          <p:nvPr/>
        </p:nvSpPr>
        <p:spPr>
          <a:xfrm>
            <a:off x="7088187" y="6899031"/>
            <a:ext cx="228600" cy="995065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ket 50"/>
          <p:cNvSpPr/>
          <p:nvPr/>
        </p:nvSpPr>
        <p:spPr>
          <a:xfrm flipH="1">
            <a:off x="7795846" y="6910754"/>
            <a:ext cx="228600" cy="995065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ket 51"/>
          <p:cNvSpPr/>
          <p:nvPr/>
        </p:nvSpPr>
        <p:spPr>
          <a:xfrm>
            <a:off x="9252975" y="6899031"/>
            <a:ext cx="228600" cy="995065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ket 52"/>
          <p:cNvSpPr/>
          <p:nvPr/>
        </p:nvSpPr>
        <p:spPr>
          <a:xfrm flipH="1">
            <a:off x="9900137" y="6899031"/>
            <a:ext cx="234463" cy="995065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lus 53"/>
          <p:cNvSpPr/>
          <p:nvPr/>
        </p:nvSpPr>
        <p:spPr>
          <a:xfrm>
            <a:off x="7983415" y="6353908"/>
            <a:ext cx="533400" cy="7092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/>
          <p:cNvSpPr/>
          <p:nvPr/>
        </p:nvSpPr>
        <p:spPr>
          <a:xfrm>
            <a:off x="8537867" y="6403730"/>
            <a:ext cx="685800" cy="609601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185" y="228600"/>
            <a:ext cx="1088415" cy="108841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2420600" y="14052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562 L 0.08355 -0.10764 C 0.10113 -0.13581 0.12739 -0.15105 0.15495 -0.15105 C 0.1862 -0.15105 0.21116 -0.13581 0.22873 -0.10764 L 0.3125 0.0156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34259 L 0.20313 0.092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34259 L 0.20312 0.092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34259 L 0.20313 0.0925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34259 L 0.20312 0.09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3426 L 0.20312 0.09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34259 L 0.20313 0.092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34259 L 0.20312 0.0925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34259 L 0.20313 0.092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3426 L 0.20312 0.09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3426 L 0.20313 0.09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34259 L 0.20313 0.092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34259 L 0.20313 0.092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34259 L 0.20312 0.092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3426 L 0.20313 0.09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34259 L 0.20312 0.0925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34259 L 0.20313 0.0925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0.34819 L 0.20052 0.0981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4" grpId="0"/>
      <p:bldP spid="15" grpId="0"/>
      <p:bldP spid="42" grpId="0"/>
      <p:bldP spid="42" grpId="1"/>
      <p:bldP spid="43" grpId="0"/>
      <p:bldP spid="43" grpId="1"/>
      <p:bldP spid="44" grpId="0"/>
      <p:bldP spid="45" grpId="0"/>
      <p:bldP spid="21" grpId="0"/>
      <p:bldP spid="48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 b="32718"/>
          <a:stretch/>
        </p:blipFill>
        <p:spPr>
          <a:xfrm>
            <a:off x="1" y="2762934"/>
            <a:ext cx="14472138" cy="3688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304800"/>
            <a:ext cx="1088415" cy="1088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68200" y="14814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4113607" cy="7425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304800"/>
            <a:ext cx="1088415" cy="1088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68200" y="14814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9127">
            <a:off x="2983315" y="2347308"/>
            <a:ext cx="3048006" cy="2517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4520" y="5632938"/>
            <a:ext cx="3727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পোলার অণু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152400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44400" y="1447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85" y="2438400"/>
            <a:ext cx="380621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9127">
            <a:off x="3669115" y="3124832"/>
            <a:ext cx="3048006" cy="251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0720">
            <a:off x="6237194" y="4714598"/>
            <a:ext cx="3048006" cy="2517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1616">
            <a:off x="5649629" y="958808"/>
            <a:ext cx="3048006" cy="2517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9127">
            <a:off x="7860114" y="2583742"/>
            <a:ext cx="3048006" cy="2517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9127">
            <a:off x="4050114" y="3133970"/>
            <a:ext cx="3048006" cy="2517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0720">
            <a:off x="6466040" y="4769377"/>
            <a:ext cx="3048006" cy="2517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1616">
            <a:off x="6161364" y="1179574"/>
            <a:ext cx="3048006" cy="2517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9127">
            <a:off x="8393514" y="2804509"/>
            <a:ext cx="3048006" cy="2517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152400"/>
            <a:ext cx="1371600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44400" y="1447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43457 -0.15663 L -0.31228 -0.15663 L -0.22515 -0.23534 L -0.1404 -0.15663 L -0.01812 -0.15663 L -0.01812 -0.04591 L 0.06674 0.03241 L -0.01812 0.10918 L -0.01812 0.21991 L -0.1404 0.21991 L -0.22515 0.2963 L -0.31228 0.21991 L -0.43457 0.21991 L -0.43457 0.10918 L -0.52159 0.03241 L -0.43457 -0.04591 L -0.43457 -0.15663 Z " pathEditMode="relative" rAng="0" ptsTypes="FFFFFFFFFFFFFFFFF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4" y="18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24" y="401359"/>
            <a:ext cx="3626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6840" y="1981200"/>
            <a:ext cx="13322768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≥ </a:t>
            </a:r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Si,</a:t>
            </a:r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O, 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Zn, K</a:t>
            </a:r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C, 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 </a:t>
            </a:r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 কোনগুলো আয়নিক বন্ধন গঠন করবে তা নির্নয় কর।</a:t>
            </a:r>
            <a:endParaRPr lang="en-US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8824" y="5257800"/>
            <a:ext cx="13258800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≥ </a:t>
            </a:r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উপরের মৌলগুলো দিয়ে </a:t>
            </a:r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 আয়নিক যৌগ গঠন করে তাদের সংকেত লিখ।</a:t>
            </a:r>
            <a:endParaRPr lang="en-US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152400"/>
            <a:ext cx="13716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44400" y="1447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987" y="2865192"/>
            <a:ext cx="89916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 বিজ্ঞান</a:t>
            </a:r>
          </a:p>
          <a:p>
            <a:r>
              <a:rPr lang="bn-BD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 শ্রেণি</a:t>
            </a:r>
          </a:p>
          <a:p>
            <a:r>
              <a:rPr lang="bn-BD" sz="8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BD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বন্ধন</a:t>
            </a:r>
          </a:p>
          <a:p>
            <a:r>
              <a:rPr lang="bn-BD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 অধ্যায়</a:t>
            </a:r>
            <a:endParaRPr lang="en-US" sz="8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6317"/>
            <a:ext cx="2847975" cy="2428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800600"/>
            <a:ext cx="261937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585" y="304800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8200" y="1600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9447" y="581487"/>
            <a:ext cx="27446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1432" y="2590800"/>
            <a:ext cx="13322768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রাসায়নিক বন্ধন কাকে বলে?</a:t>
            </a:r>
            <a:endParaRPr lang="en-US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810000"/>
            <a:ext cx="133350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ধনাত্নক  আয়নের ২টি নাম বল। </a:t>
            </a:r>
            <a:endParaRPr lang="en-US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6069" y="4993844"/>
            <a:ext cx="132588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আয়নিক বন্ধন কাকে বলে</a:t>
            </a:r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152400"/>
            <a:ext cx="13716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44400" y="1447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199" y="6189483"/>
            <a:ext cx="13245669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ঋণাত্নক  আয়নের ২টি নাম বল। </a:t>
            </a:r>
            <a:endParaRPr lang="en-US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228" y="581487"/>
            <a:ext cx="3833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1432" y="2625804"/>
            <a:ext cx="13322768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আয়নিক যৌগের বৈশিষ্ট্য লিখ।</a:t>
            </a:r>
            <a:r>
              <a:rPr lang="en-US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 আয়নিক যৌগের নাম ও সংকেত লিখ।</a:t>
            </a:r>
            <a:endParaRPr lang="en-US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152400"/>
            <a:ext cx="13716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44400" y="1447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0"/>
            <a:ext cx="15408934" cy="800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185" y="301823"/>
            <a:ext cx="13716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58800" y="1597223"/>
            <a:ext cx="2667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478" y="524975"/>
            <a:ext cx="74206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4856" y="1725304"/>
            <a:ext cx="1332276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রাসায়নিক বন্ধনের </a:t>
            </a:r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4856" y="3022937"/>
            <a:ext cx="132588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 প্রকার রাসায়নিক বন্ধনের নাম লিখতে </a:t>
            </a:r>
            <a:r>
              <a:rPr lang="bn-BD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4856" y="4419600"/>
            <a:ext cx="132588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আয়নিক বন্ধন গঠনের কৌশল ব্যাখ্যা করতে </a:t>
            </a:r>
          </a:p>
          <a:p>
            <a:r>
              <a:rPr lang="bn-BD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পারবে</a:t>
            </a:r>
            <a:r>
              <a:rPr lang="bn-BD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152400"/>
            <a:ext cx="13716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44400" y="1447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6553200"/>
            <a:ext cx="132588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আয়নিক যৌগের বৈশিষ্ট্যগুলো বলতে পারবে ।</a:t>
            </a:r>
            <a:endParaRPr lang="en-US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5870">
            <a:off x="6181195" y="1650365"/>
            <a:ext cx="1952625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9736">
            <a:off x="3905331" y="76358"/>
            <a:ext cx="1952625" cy="23998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53000" y="1600200"/>
            <a:ext cx="16764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5870">
            <a:off x="2752195" y="3555365"/>
            <a:ext cx="1952625" cy="23431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0" y="3505200"/>
            <a:ext cx="16764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9804">
            <a:off x="9649572" y="2343995"/>
            <a:ext cx="1952625" cy="23431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696551">
            <a:off x="11016644" y="3697907"/>
            <a:ext cx="16764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9804">
            <a:off x="5720101" y="3791795"/>
            <a:ext cx="1952625" cy="2343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4559">
            <a:off x="8105570" y="4749489"/>
            <a:ext cx="1952625" cy="23431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1696551">
            <a:off x="7087173" y="5145707"/>
            <a:ext cx="16764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4640">
            <a:off x="3401707" y="2922487"/>
            <a:ext cx="2620018" cy="23741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6704">
            <a:off x="6957815" y="3076123"/>
            <a:ext cx="2620018" cy="237419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10200" y="3962400"/>
            <a:ext cx="1981200" cy="1981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14600" y="1447800"/>
            <a:ext cx="1981200" cy="198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82000" y="1676400"/>
            <a:ext cx="1981200" cy="198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304800"/>
            <a:ext cx="1088415" cy="10884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268200" y="14814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0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0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0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0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9720" y="1177318"/>
            <a:ext cx="3741361" cy="94488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4946" y="1295400"/>
            <a:ext cx="71176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আলোচনার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bn-BD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0503" y="2545139"/>
            <a:ext cx="1038457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বন্ধন</a:t>
            </a:r>
            <a:endParaRPr lang="en-US" sz="1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304800"/>
            <a:ext cx="1088415" cy="1088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68200" y="14814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414" y="838200"/>
            <a:ext cx="106346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মৌলগুলোর ইলেক্ট্রন বিন্যাস লক্ষ করঃ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73944" y="2070520"/>
            <a:ext cx="914400" cy="9233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8447" y="2070520"/>
            <a:ext cx="1980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 = 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2971800" y="3048000"/>
            <a:ext cx="914400" cy="9233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2993850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= 2,  8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3733800" y="3953470"/>
            <a:ext cx="914400" cy="9233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4944070"/>
            <a:ext cx="914400" cy="9233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1834" y="3917180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2,  8,  8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0" y="2057400"/>
            <a:ext cx="3657600" cy="36583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953000"/>
            <a:ext cx="4378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 = 2, 8, 18,  8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85601" y="2209020"/>
            <a:ext cx="270138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সর্বশেষ </a:t>
            </a:r>
          </a:p>
          <a:p>
            <a:pPr algn="ctr"/>
            <a:r>
              <a:rPr lang="bn-BD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কক্ষের </a:t>
            </a:r>
          </a:p>
          <a:p>
            <a:pPr algn="ctr"/>
            <a:r>
              <a:rPr lang="bn-BD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</a:p>
        </p:txBody>
      </p:sp>
      <p:cxnSp>
        <p:nvCxnSpPr>
          <p:cNvPr id="15" name="Straight Arrow Connector 14"/>
          <p:cNvCxnSpPr>
            <a:endCxn id="8" idx="6"/>
          </p:cNvCxnSpPr>
          <p:nvPr/>
        </p:nvCxnSpPr>
        <p:spPr>
          <a:xfrm flipH="1" flipV="1">
            <a:off x="2988344" y="2532185"/>
            <a:ext cx="463165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572000" y="4424066"/>
            <a:ext cx="3048000" cy="147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6"/>
          </p:cNvCxnSpPr>
          <p:nvPr/>
        </p:nvCxnSpPr>
        <p:spPr>
          <a:xfrm flipH="1" flipV="1">
            <a:off x="5486400" y="5405735"/>
            <a:ext cx="213360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886200" y="3527250"/>
            <a:ext cx="3657600" cy="54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304800"/>
            <a:ext cx="1088415" cy="10884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268200" y="14814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4" grpId="0"/>
      <p:bldP spid="9" grpId="0" animBg="1"/>
      <p:bldP spid="5" grpId="0"/>
      <p:bldP spid="10" grpId="0" animBg="1"/>
      <p:bldP spid="11" grpId="0" animBg="1"/>
      <p:bldP spid="6" grpId="0"/>
      <p:bldP spid="13" grpId="0" animBg="1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5744" y="799634"/>
            <a:ext cx="19175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sz="9600" b="1" cap="none" spc="0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6859" y="838200"/>
            <a:ext cx="16145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1170" y="1325940"/>
            <a:ext cx="5565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4791" y="2956680"/>
            <a:ext cx="24132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r>
              <a:rPr lang="en-US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6160" y="2821901"/>
            <a:ext cx="21723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 </a:t>
            </a: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4709" y="3553361"/>
            <a:ext cx="19207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</a:t>
            </a:r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8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4607" y="914400"/>
            <a:ext cx="25587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9600" b="1" cap="none" spc="0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14289" y="2983523"/>
            <a:ext cx="17924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10800" y="3705761"/>
            <a:ext cx="5565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8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503637" y="609600"/>
            <a:ext cx="3373163" cy="5562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044887" y="799634"/>
            <a:ext cx="19175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sz="9600" b="1" cap="none" spc="0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9123637" y="762000"/>
            <a:ext cx="3373163" cy="5562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9699141" y="1008801"/>
            <a:ext cx="16145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1178282" y="1603897"/>
            <a:ext cx="5565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057400" y="2468940"/>
            <a:ext cx="24132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r>
              <a:rPr lang="en-US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753600" y="4343400"/>
            <a:ext cx="21723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 </a:t>
            </a: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0412149" y="5074860"/>
            <a:ext cx="19207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</a:t>
            </a:r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8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069123" y="4069140"/>
            <a:ext cx="25587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9600" b="1" cap="none" spc="0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683453" y="2851842"/>
            <a:ext cx="17924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endParaRPr lang="en-US" sz="9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1359806" y="3547256"/>
            <a:ext cx="5565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8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410200" y="1295400"/>
            <a:ext cx="2743200" cy="188217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5410200" y="1295400"/>
            <a:ext cx="2743200" cy="188217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827038" y="1420505"/>
            <a:ext cx="19383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আয়নিক</a:t>
            </a:r>
          </a:p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যৌগ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856825" y="1359322"/>
            <a:ext cx="19383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আয়নিক</a:t>
            </a:r>
          </a:p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বন্ধন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4" name="Right Arrow 133"/>
          <p:cNvSpPr/>
          <p:nvPr/>
        </p:nvSpPr>
        <p:spPr>
          <a:xfrm>
            <a:off x="4876800" y="2133600"/>
            <a:ext cx="533400" cy="615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Left Arrow 134"/>
          <p:cNvSpPr/>
          <p:nvPr/>
        </p:nvSpPr>
        <p:spPr>
          <a:xfrm>
            <a:off x="8610600" y="3505200"/>
            <a:ext cx="533400" cy="70672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6400800" y="2809579"/>
            <a:ext cx="2209800" cy="22763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সমজোযী বন্ধন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16565" y="2930946"/>
            <a:ext cx="2209800" cy="22763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সমজোযী যৌগ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489043" y="6248400"/>
            <a:ext cx="5606957" cy="1600200"/>
          </a:xfrm>
          <a:prstGeom prst="ellipse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8337643" y="6324600"/>
            <a:ext cx="5606957" cy="1600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সমযোজী বন্ধন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585" y="76200"/>
            <a:ext cx="1088415" cy="1088415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12573000" y="12528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2 0.01118 L -0.03298 0.0111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69136E-6 L -0.28516 0.2677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133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 -0.01196 L -0.46604 0.2750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143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09 -0.04919 L 0.53353 0.219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134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1.60494E-6 L 0.52301 0.209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50" y="104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1806E-6 4.93827E-6 L 0.3482 -0.002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5" y="-1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4 4.25926E-6 L 0.35894 4.2592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58 -0.04108 L 0.08442 -0.041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03 -0.03993 L 0.07997 -0.039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19" grpId="0" animBg="1"/>
      <p:bldP spid="120" grpId="0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 animBg="1"/>
      <p:bldP spid="130" grpId="1" animBg="1"/>
      <p:bldP spid="130" grpId="2" animBg="1"/>
      <p:bldP spid="131" grpId="0" animBg="1"/>
      <p:bldP spid="131" grpId="1" animBg="1"/>
      <p:bldP spid="132" grpId="0"/>
      <p:bldP spid="132" grpId="1"/>
      <p:bldP spid="133" grpId="0"/>
      <p:bldP spid="133" grpId="1"/>
      <p:bldP spid="133" grpId="2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1"/>
            <a:ext cx="5410200" cy="77358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66917" y="3815477"/>
            <a:ext cx="779732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Walther Kossel</a:t>
            </a:r>
          </a:p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১৯১৬ সালে আয়নিক বন্ধন </a:t>
            </a:r>
          </a:p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মন্তব্য করেন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304800"/>
            <a:ext cx="1088415" cy="1088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8200" y="14814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287648" y="2717350"/>
            <a:ext cx="1066800" cy="94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11448" y="4088950"/>
            <a:ext cx="1066800" cy="94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363848" y="5181600"/>
            <a:ext cx="1066800" cy="94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964048" y="6603550"/>
            <a:ext cx="1066800" cy="94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2115800" y="1856601"/>
            <a:ext cx="1066800" cy="94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2115800" y="3049951"/>
            <a:ext cx="1066800" cy="94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1887200" y="4192951"/>
            <a:ext cx="1066800" cy="94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3025620" y="5229542"/>
            <a:ext cx="1066800" cy="94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3258800" y="6581001"/>
            <a:ext cx="1066800" cy="94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14753" y="3927396"/>
            <a:ext cx="46858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  =  2,  8,  5</a:t>
            </a:r>
            <a:endParaRPr lang="en-US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5331" y="2838271"/>
            <a:ext cx="5064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  =  2,   8,  4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437090"/>
            <a:ext cx="56460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  =  2,   8,  2</a:t>
            </a:r>
            <a:endParaRPr lang="en-US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683" y="3844048"/>
            <a:ext cx="34692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 =  2,  5</a:t>
            </a:r>
            <a:endParaRPr lang="en-US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3035" y="1847671"/>
            <a:ext cx="5187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  =  2,  8,   3</a:t>
            </a:r>
            <a:endParaRPr lang="en-US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349" y="4969463"/>
            <a:ext cx="34932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=  2,   7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0187" y="5057001"/>
            <a:ext cx="62392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  = 2,   8,   8,   1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52502" y="1501858"/>
            <a:ext cx="1066800" cy="94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30769" y="6343471"/>
            <a:ext cx="62616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</a:t>
            </a:r>
            <a:r>
              <a:rPr lang="en-U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=  2,  8,  8,  2</a:t>
            </a:r>
            <a:endParaRPr lang="en-US" sz="7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092" y="1301262"/>
            <a:ext cx="38956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  =  2,   1</a:t>
            </a:r>
            <a:endParaRPr lang="en-US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5462" y="2461295"/>
            <a:ext cx="35589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 =  2,  4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85" y="304800"/>
            <a:ext cx="1088415" cy="10884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68200" y="148148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almamunmt30@yahoo,com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14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379</Words>
  <Application>Microsoft Office PowerPoint</Application>
  <PresentationFormat>Custom</PresentationFormat>
  <Paragraphs>133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139</cp:revision>
  <dcterms:created xsi:type="dcterms:W3CDTF">2013-01-12T04:27:01Z</dcterms:created>
  <dcterms:modified xsi:type="dcterms:W3CDTF">2013-01-17T05:05:45Z</dcterms:modified>
</cp:coreProperties>
</file>